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4" r:id="rId11"/>
    <p:sldId id="263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-672" y="-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8ba74fc7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8ba74fc7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18ba74fc75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18ba74fc75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18ba74fc7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18ba74fc7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18ba74fc75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18ba74fc75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8ba74fc75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8ba74fc75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18ba74fc75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18ba74fc75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8ba74fc75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8ba74fc75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8ba74fc75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8ba74fc75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8ba74fc75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18ba74fc75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4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3848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1669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326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62142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02397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48924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2882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08665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rchitecture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" y="0"/>
            <a:ext cx="913291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rchitecture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" y="0"/>
            <a:ext cx="9132918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PresentationFormat>全屏显示(16:9)</PresentationFormat>
  <Paragraphs>0</Paragraphs>
  <Slides>11</Slides>
  <Notes>9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Simple Light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qiguoqiang</cp:lastModifiedBy>
  <cp:revision>1</cp:revision>
  <dcterms:modified xsi:type="dcterms:W3CDTF">2022-03-19T06:23:05Z</dcterms:modified>
</cp:coreProperties>
</file>